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228" y="4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27328773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973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785104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25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24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апреля 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25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небольшой дождь, днем дождь, гроза, град, шквал.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с переходом на юго-западный 15-20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порывы 23-28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25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26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осадки (дождь, снег).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западный, 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15-20,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порывы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23-28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/О.Чумакова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21012</TotalTime>
  <Words>600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8326</cp:revision>
  <cp:lastPrinted>2021-07-01T03:56:27Z</cp:lastPrinted>
  <dcterms:created xsi:type="dcterms:W3CDTF">2018-03-27T06:03:00Z</dcterms:created>
  <dcterms:modified xsi:type="dcterms:W3CDTF">2026-04-24T08:27:24Z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